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D8C0F-F276-464D-8233-E450E4302B47}" type="datetimeFigureOut">
              <a:rPr lang="en-US" smtClean="0"/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45C5B-058A-4619-B981-FDE79E8EE3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8763000" cy="914399"/>
          </a:xfrm>
        </p:spPr>
        <p:txBody>
          <a:bodyPr>
            <a:normAutofit/>
          </a:bodyPr>
          <a:lstStyle/>
          <a:p>
            <a:r>
              <a:rPr lang="en-US" sz="3600" dirty="0" smtClean="0"/>
              <a:t>1994: Evidence for the Top Quark is Found</a:t>
            </a:r>
            <a:endParaRPr lang="en-US" sz="3600" dirty="0"/>
          </a:p>
        </p:txBody>
      </p:sp>
      <p:pic>
        <p:nvPicPr>
          <p:cNvPr id="11266" name="Picture 2" descr="File:Makoto Kobayashi-press conference Dec 07th, 2008-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85799"/>
            <a:ext cx="1651001" cy="1905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26670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Makoto Kobayashi</a:t>
            </a:r>
          </a:p>
          <a:p>
            <a:pPr algn="ctr"/>
            <a:r>
              <a:rPr lang="en-US" sz="1600" dirty="0" smtClean="0"/>
              <a:t> (1944-Present)</a:t>
            </a:r>
            <a:endParaRPr lang="en-US" sz="1600" dirty="0"/>
          </a:p>
        </p:txBody>
      </p:sp>
      <p:pic>
        <p:nvPicPr>
          <p:cNvPr id="11268" name="Picture 4" descr="File:Toshihide Masukawa-press conference Dec 07th, 2008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00400"/>
            <a:ext cx="1752600" cy="20864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5410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Toshihide Maskawa</a:t>
            </a:r>
          </a:p>
          <a:p>
            <a:pPr algn="ctr"/>
            <a:r>
              <a:rPr lang="en-US" sz="1600" dirty="0" smtClean="0"/>
              <a:t> (1944-Present)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914400"/>
            <a:ext cx="2819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Who</a:t>
            </a:r>
            <a:r>
              <a:rPr lang="en-US" dirty="0" smtClean="0"/>
              <a:t>:</a:t>
            </a:r>
            <a:endParaRPr lang="en-US" u="sng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Makoto Kobayashi and Toshihide Maskawa predicted the existence of top quarks in response to charge parity violations in Kaon decay (1973).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These particles were confirmed in the Collider Detector at Fermilab in 1995.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1066800"/>
            <a:ext cx="373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Properties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Spin ½ particle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Color charge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Electric charge of 2/3 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Mass: 173±0.52 </a:t>
            </a:r>
            <a:r>
              <a:rPr lang="en-US" dirty="0" err="1" smtClean="0"/>
              <a:t>GeV</a:t>
            </a:r>
            <a:r>
              <a:rPr lang="en-US" dirty="0" smtClean="0"/>
              <a:t>/c^2 (</a:t>
            </a:r>
            <a:r>
              <a:rPr lang="en-US" dirty="0"/>
              <a:t> </a:t>
            </a:r>
            <a:r>
              <a:rPr lang="en-US" dirty="0" smtClean="0"/>
              <a:t>≈tungsten atom mass)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Mean lifetime of 5x10^-25 seconds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4191000"/>
            <a:ext cx="3352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Why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It’s short lifetime allows physicists to study “bare quarks” due to the fact it does not hadronize.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Because it’s so massive, the properties of the top quark allowed predictions to be made in regards to the Higgs Boson mass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29718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Decay statistics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Bottom quark (99.8%)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Strange quark (0.17%)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Down quark (0.007%)</a:t>
            </a:r>
          </a:p>
        </p:txBody>
      </p:sp>
      <p:pic>
        <p:nvPicPr>
          <p:cNvPr id="11270" name="Picture 6" descr="http://www-d0.fnal.gov/public/highlights/image01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409694"/>
            <a:ext cx="2814145" cy="244830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410200" y="4267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Typical Top Quark Decay: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144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1994: Evidence for the Top Quark is Found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1994: Evidence for the Top Quark is Found</dc:title>
  <dc:creator>feeneyc</dc:creator>
  <cp:lastModifiedBy>feeneyc</cp:lastModifiedBy>
  <cp:revision>10</cp:revision>
  <dcterms:created xsi:type="dcterms:W3CDTF">2013-10-06T20:47:14Z</dcterms:created>
  <dcterms:modified xsi:type="dcterms:W3CDTF">2013-10-06T23:41:56Z</dcterms:modified>
</cp:coreProperties>
</file>